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68" r:id="rId4"/>
    <p:sldId id="266" r:id="rId5"/>
    <p:sldId id="267" r:id="rId6"/>
    <p:sldId id="27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9" r:id="rId15"/>
    <p:sldId id="272" r:id="rId16"/>
    <p:sldId id="273" r:id="rId17"/>
    <p:sldId id="275" r:id="rId18"/>
    <p:sldId id="276" r:id="rId19"/>
    <p:sldId id="277" r:id="rId20"/>
    <p:sldId id="278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99"/>
    <a:srgbClr val="FF0066"/>
    <a:srgbClr val="CCFFFF"/>
    <a:srgbClr val="990099"/>
    <a:srgbClr val="66CC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24" autoAdjust="0"/>
  </p:normalViewPr>
  <p:slideViewPr>
    <p:cSldViewPr>
      <p:cViewPr>
        <p:scale>
          <a:sx n="70" d="100"/>
          <a:sy n="70" d="100"/>
        </p:scale>
        <p:origin x="-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1409-0443-4CC0-8C6B-DF6CBA3B676A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073E1-6CD3-4DC1-B1D6-E42124AFB5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3E1-6CD3-4DC1-B1D6-E42124AFB5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3E1-6CD3-4DC1-B1D6-E42124AFB5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3E1-6CD3-4DC1-B1D6-E42124AFB5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3E1-6CD3-4DC1-B1D6-E42124AFB5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073E1-6CD3-4DC1-B1D6-E42124AFB5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9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3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82904" cy="6019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62804"/>
            <a:ext cx="6172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451038" cy="40011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উপাদানঃ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1000" y="762000"/>
            <a:ext cx="4114800" cy="2058196"/>
            <a:chOff x="1908628" y="381000"/>
            <a:chExt cx="3272974" cy="1600869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08628" y="381000"/>
              <a:ext cx="3196771" cy="640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4381500" y="1104900"/>
              <a:ext cx="1524000" cy="76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 flipV="1">
              <a:off x="1983015" y="1906588"/>
              <a:ext cx="3198587" cy="746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1177003" y="1176633"/>
              <a:ext cx="1536861" cy="736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648200" y="609600"/>
            <a:ext cx="4191000" cy="2133600"/>
            <a:chOff x="1908628" y="381000"/>
            <a:chExt cx="3272974" cy="1600869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908628" y="381000"/>
              <a:ext cx="3196771" cy="640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381500" y="1104900"/>
              <a:ext cx="1524000" cy="76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1983015" y="1906588"/>
              <a:ext cx="3198587" cy="746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177003" y="1176633"/>
              <a:ext cx="1536861" cy="736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7" name="Picture 46" descr="ANMPT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38200"/>
            <a:ext cx="1066800" cy="853440"/>
          </a:xfrm>
          <a:prstGeom prst="ellipse">
            <a:avLst/>
          </a:prstGeom>
        </p:spPr>
      </p:pic>
      <p:pic>
        <p:nvPicPr>
          <p:cNvPr id="48" name="Picture 47" descr="ANMPT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066800" cy="853440"/>
          </a:xfrm>
          <a:prstGeom prst="ellipse">
            <a:avLst/>
          </a:prstGeom>
        </p:spPr>
      </p:pic>
      <p:pic>
        <p:nvPicPr>
          <p:cNvPr id="49" name="Picture 48" descr="ANMPT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838200"/>
            <a:ext cx="853440" cy="990600"/>
          </a:xfrm>
          <a:prstGeom prst="ellipse">
            <a:avLst/>
          </a:prstGeom>
        </p:spPr>
      </p:pic>
      <p:pic>
        <p:nvPicPr>
          <p:cNvPr id="50" name="Picture 49" descr="ANMPT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1752600"/>
            <a:ext cx="1143000" cy="914400"/>
          </a:xfrm>
          <a:prstGeom prst="ellipse">
            <a:avLst/>
          </a:prstGeom>
        </p:spPr>
      </p:pic>
      <p:pic>
        <p:nvPicPr>
          <p:cNvPr id="51" name="Picture 50" descr="ANMPT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1844040"/>
            <a:ext cx="1066800" cy="853440"/>
          </a:xfrm>
          <a:prstGeom prst="ellipse">
            <a:avLst/>
          </a:prstGeom>
        </p:spPr>
      </p:pic>
      <p:pic>
        <p:nvPicPr>
          <p:cNvPr id="52" name="Picture 51" descr="gergerg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762000"/>
            <a:ext cx="1066800" cy="800100"/>
          </a:xfrm>
          <a:prstGeom prst="flowChartConnector">
            <a:avLst/>
          </a:prstGeom>
          <a:ln>
            <a:solidFill>
              <a:srgbClr val="C00000"/>
            </a:solidFill>
          </a:ln>
        </p:spPr>
      </p:pic>
      <p:pic>
        <p:nvPicPr>
          <p:cNvPr id="54" name="Picture 53" descr="67.jpg"/>
          <p:cNvPicPr>
            <a:picLocks noChangeAspect="1"/>
          </p:cNvPicPr>
          <p:nvPr/>
        </p:nvPicPr>
        <p:blipFill>
          <a:blip r:embed="rId9"/>
          <a:srcRect b="24735"/>
          <a:stretch>
            <a:fillRect/>
          </a:stretch>
        </p:blipFill>
        <p:spPr>
          <a:xfrm>
            <a:off x="6324600" y="685800"/>
            <a:ext cx="914400" cy="1017087"/>
          </a:xfrm>
          <a:prstGeom prst="ellipse">
            <a:avLst/>
          </a:prstGeom>
        </p:spPr>
      </p:pic>
      <p:pic>
        <p:nvPicPr>
          <p:cNvPr id="56" name="Picture 55" descr="1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7600" y="685800"/>
            <a:ext cx="1244600" cy="933450"/>
          </a:xfrm>
          <a:prstGeom prst="ellipse">
            <a:avLst/>
          </a:prstGeom>
        </p:spPr>
      </p:pic>
      <p:pic>
        <p:nvPicPr>
          <p:cNvPr id="57" name="Picture 56" descr="104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1371600"/>
            <a:ext cx="990600" cy="1171456"/>
          </a:xfrm>
          <a:prstGeom prst="ellipse">
            <a:avLst/>
          </a:prstGeom>
          <a:ln>
            <a:solidFill>
              <a:srgbClr val="FFFF00"/>
            </a:solidFill>
          </a:ln>
        </p:spPr>
      </p:pic>
      <p:pic>
        <p:nvPicPr>
          <p:cNvPr id="58" name="Picture 57" descr="22102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0" y="1676400"/>
            <a:ext cx="1371600" cy="914400"/>
          </a:xfrm>
          <a:prstGeom prst="flowChartConnector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143000" y="2895600"/>
            <a:ext cx="2864887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বিড়ালের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5400" y="2895600"/>
            <a:ext cx="2566728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33400" y="3657600"/>
            <a:ext cx="8305800" cy="2246769"/>
            <a:chOff x="533400" y="3657600"/>
            <a:chExt cx="8305800" cy="2246769"/>
          </a:xfrm>
        </p:grpSpPr>
        <p:cxnSp>
          <p:nvCxnSpPr>
            <p:cNvPr id="64" name="Straight Connector 63"/>
            <p:cNvCxnSpPr/>
            <p:nvPr/>
          </p:nvCxnSpPr>
          <p:spPr>
            <a:xfrm rot="5400000" flipH="1" flipV="1">
              <a:off x="3467100" y="4305300"/>
              <a:ext cx="2286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33400" y="3657600"/>
              <a:ext cx="8305800" cy="2246769"/>
            </a:xfrm>
            <a:custGeom>
              <a:avLst/>
              <a:gdLst>
                <a:gd name="connsiteX0" fmla="*/ 0 w 7697941"/>
                <a:gd name="connsiteY0" fmla="*/ 0 h 1200329"/>
                <a:gd name="connsiteX1" fmla="*/ 7697941 w 7697941"/>
                <a:gd name="connsiteY1" fmla="*/ 0 h 1200329"/>
                <a:gd name="connsiteX2" fmla="*/ 7697941 w 7697941"/>
                <a:gd name="connsiteY2" fmla="*/ 1200329 h 1200329"/>
                <a:gd name="connsiteX3" fmla="*/ 0 w 7697941"/>
                <a:gd name="connsiteY3" fmla="*/ 1200329 h 1200329"/>
                <a:gd name="connsiteX4" fmla="*/ 0 w 7697941"/>
                <a:gd name="connsiteY4" fmla="*/ 0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7941" h="1200329">
                  <a:moveTo>
                    <a:pt x="0" y="0"/>
                  </a:moveTo>
                  <a:lnTo>
                    <a:pt x="7697941" y="0"/>
                  </a:lnTo>
                  <a:lnTo>
                    <a:pt x="7697941" y="1200329"/>
                  </a:lnTo>
                  <a:lnTo>
                    <a:pt x="0" y="12003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সেটের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উপাদানের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সংজ্ঞাঃ</a:t>
              </a:r>
              <a:endPara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সেট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গঠিত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তাদেরকে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ঐ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সেটের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সদস্য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হয়।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সেটের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সদস্য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বোঝাতে</a:t>
              </a:r>
              <a:endPara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l-GR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ϵ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(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এপসাইলন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)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এবং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সদস্য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নয়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বোঝাতে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ϵ (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নট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এপসাইলন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)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ব্যবহ্নত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হয়</a:t>
              </a:r>
              <a:r>
                <a:rPr lang="en-US" sz="2800" b="1" dirty="0" smtClean="0">
                  <a:solidFill>
                    <a:srgbClr val="FF0000"/>
                  </a:solidFill>
                  <a:latin typeface="Microsoft JhengHei"/>
                  <a:ea typeface="Microsoft JhengHei"/>
                  <a:cs typeface="NikoshBAN" pitchFamily="2" charset="0"/>
                </a:rPr>
                <a:t>।</a:t>
              </a:r>
            </a:p>
            <a:p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rot="5400000" flipH="1" flipV="1">
              <a:off x="5105400" y="5105400"/>
              <a:ext cx="304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9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ϵ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কে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belongs to </a:t>
            </a:r>
            <a:r>
              <a:rPr lang="en-US" sz="2400" b="1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ϵ</a:t>
            </a:r>
            <a:r>
              <a:rPr lang="en-US" sz="32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কে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does not belongs to </a:t>
            </a:r>
            <a:r>
              <a:rPr lang="en-US" sz="2400" b="1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পড়া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191000" y="381000"/>
            <a:ext cx="3810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86200" y="457200"/>
            <a:ext cx="124425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5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ϵ</a:t>
            </a:r>
            <a:r>
              <a:rPr lang="en-US" sz="8800" b="1" dirty="0" smtClean="0">
                <a:solidFill>
                  <a:srgbClr val="002060"/>
                </a:solidFill>
                <a:latin typeface="Microsoft JhengHei"/>
                <a:ea typeface="Microsoft JhengHei"/>
                <a:cs typeface="NikoshBAN" pitchFamily="2" charset="0"/>
              </a:rPr>
              <a:t> </a:t>
            </a:r>
            <a:endParaRPr lang="en-US" sz="115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91200" y="762000"/>
            <a:ext cx="2895600" cy="1600200"/>
            <a:chOff x="1908628" y="381000"/>
            <a:chExt cx="3272974" cy="1600869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908628" y="381000"/>
              <a:ext cx="3196771" cy="640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4381500" y="1104900"/>
              <a:ext cx="1524000" cy="76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1983015" y="1906588"/>
              <a:ext cx="3198587" cy="7461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1177003" y="1176633"/>
              <a:ext cx="1536861" cy="736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Picture 17" descr="ANMPT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914400"/>
            <a:ext cx="647700" cy="518160"/>
          </a:xfrm>
          <a:prstGeom prst="ellipse">
            <a:avLst/>
          </a:prstGeom>
        </p:spPr>
      </p:pic>
      <p:pic>
        <p:nvPicPr>
          <p:cNvPr id="19" name="Picture 18" descr="ANMPT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914400"/>
            <a:ext cx="647700" cy="518160"/>
          </a:xfrm>
          <a:prstGeom prst="ellipse">
            <a:avLst/>
          </a:prstGeom>
        </p:spPr>
      </p:pic>
      <p:pic>
        <p:nvPicPr>
          <p:cNvPr id="20" name="Picture 19" descr="ANMPT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914400"/>
            <a:ext cx="565052" cy="655864"/>
          </a:xfrm>
          <a:prstGeom prst="ellipse">
            <a:avLst/>
          </a:prstGeom>
        </p:spPr>
      </p:pic>
      <p:pic>
        <p:nvPicPr>
          <p:cNvPr id="21" name="Picture 20" descr="ANMPT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600200"/>
            <a:ext cx="762000" cy="609600"/>
          </a:xfrm>
          <a:prstGeom prst="ellipse">
            <a:avLst/>
          </a:prstGeom>
        </p:spPr>
      </p:pic>
      <p:pic>
        <p:nvPicPr>
          <p:cNvPr id="22" name="Picture 21" descr="ANMPT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1600200"/>
            <a:ext cx="762000" cy="609600"/>
          </a:xfrm>
          <a:prstGeom prst="ellipse">
            <a:avLst/>
          </a:prstGeom>
        </p:spPr>
      </p:pic>
      <p:pic>
        <p:nvPicPr>
          <p:cNvPr id="23" name="Picture 22" descr="ANMPT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914400"/>
            <a:ext cx="666750" cy="533400"/>
          </a:xfrm>
          <a:prstGeom prst="ellipse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981200" y="2438400"/>
            <a:ext cx="6175095" cy="599420"/>
            <a:chOff x="1981200" y="2667000"/>
            <a:chExt cx="6175095" cy="599420"/>
          </a:xfrm>
        </p:grpSpPr>
        <p:sp>
          <p:nvSpPr>
            <p:cNvPr id="24" name="TextBox 23"/>
            <p:cNvSpPr txBox="1"/>
            <p:nvPr/>
          </p:nvSpPr>
          <p:spPr>
            <a:xfrm>
              <a:off x="1981200" y="2667000"/>
              <a:ext cx="881973" cy="523220"/>
            </a:xfrm>
            <a:prstGeom prst="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990099"/>
                  </a:solidFill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28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81400" y="2743200"/>
              <a:ext cx="1739259" cy="523220"/>
            </a:xfrm>
            <a:prstGeom prst="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B050"/>
                  </a:solidFill>
                </a:rPr>
                <a:t>belongs to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8400" y="2667000"/>
              <a:ext cx="1907895" cy="461665"/>
            </a:xfrm>
            <a:prstGeom prst="rect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0000" endA="300" endPos="90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বিড়ালের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সেট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91200" y="3200400"/>
            <a:ext cx="3124200" cy="1447800"/>
            <a:chOff x="4648200" y="609600"/>
            <a:chExt cx="4191000" cy="2133600"/>
          </a:xfrm>
        </p:grpSpPr>
        <p:grpSp>
          <p:nvGrpSpPr>
            <p:cNvPr id="29" name="Group 40"/>
            <p:cNvGrpSpPr/>
            <p:nvPr/>
          </p:nvGrpSpPr>
          <p:grpSpPr>
            <a:xfrm>
              <a:off x="4648200" y="609598"/>
              <a:ext cx="4191000" cy="2133592"/>
              <a:chOff x="1908628" y="381000"/>
              <a:chExt cx="3272974" cy="160086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1908628" y="381000"/>
                <a:ext cx="3196771" cy="6400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4381500" y="1104900"/>
                <a:ext cx="1524000" cy="7620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 flipV="1">
                <a:off x="1983015" y="1906588"/>
                <a:ext cx="3198587" cy="7461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H="1">
                <a:off x="1177003" y="1176633"/>
                <a:ext cx="1536861" cy="73611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 descr="gergerg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0600" y="762000"/>
              <a:ext cx="1066800" cy="800100"/>
            </a:xfrm>
            <a:prstGeom prst="flowChartConnector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31" name="Picture 30" descr="67.jpg"/>
            <p:cNvPicPr>
              <a:picLocks noChangeAspect="1"/>
            </p:cNvPicPr>
            <p:nvPr/>
          </p:nvPicPr>
          <p:blipFill>
            <a:blip r:embed="rId9"/>
            <a:srcRect b="24735"/>
            <a:stretch>
              <a:fillRect/>
            </a:stretch>
          </p:blipFill>
          <p:spPr>
            <a:xfrm>
              <a:off x="6324600" y="685800"/>
              <a:ext cx="914400" cy="1017087"/>
            </a:xfrm>
            <a:prstGeom prst="ellipse">
              <a:avLst/>
            </a:prstGeom>
          </p:spPr>
        </p:pic>
        <p:pic>
          <p:nvPicPr>
            <p:cNvPr id="32" name="Picture 31" descr="11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7600" y="685800"/>
              <a:ext cx="1244600" cy="933450"/>
            </a:xfrm>
            <a:prstGeom prst="ellipse">
              <a:avLst/>
            </a:prstGeom>
          </p:spPr>
        </p:pic>
        <p:pic>
          <p:nvPicPr>
            <p:cNvPr id="33" name="Picture 32" descr="1044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62600" y="1371600"/>
              <a:ext cx="990600" cy="1171456"/>
            </a:xfrm>
            <a:prstGeom prst="ellipse">
              <a:avLst/>
            </a:prstGeom>
            <a:ln>
              <a:solidFill>
                <a:srgbClr val="FFFF00"/>
              </a:solidFill>
            </a:ln>
          </p:spPr>
        </p:pic>
        <p:pic>
          <p:nvPicPr>
            <p:cNvPr id="34" name="Picture 33" descr="221028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8000" y="1676400"/>
              <a:ext cx="1371600" cy="914400"/>
            </a:xfrm>
            <a:prstGeom prst="flowChartConnector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3962400" y="2971800"/>
            <a:ext cx="93647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15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ϵ</a:t>
            </a:r>
            <a:endParaRPr lang="en-US" sz="11500" b="1" dirty="0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3962400" y="3810000"/>
            <a:ext cx="121920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Picture 57" descr="ANMPT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1600200"/>
            <a:ext cx="762000" cy="609600"/>
          </a:xfrm>
          <a:prstGeom prst="ellipse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057400" y="4800600"/>
            <a:ext cx="6112806" cy="584775"/>
            <a:chOff x="2057400" y="5257800"/>
            <a:chExt cx="6112806" cy="584775"/>
          </a:xfrm>
        </p:grpSpPr>
        <p:sp>
          <p:nvSpPr>
            <p:cNvPr id="60" name="TextBox 59"/>
            <p:cNvSpPr txBox="1"/>
            <p:nvPr/>
          </p:nvSpPr>
          <p:spPr>
            <a:xfrm>
              <a:off x="2057400" y="5257800"/>
              <a:ext cx="881973" cy="5232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বিড়াল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00400" y="5257800"/>
              <a:ext cx="2743200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Does not belongs to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29400" y="5257800"/>
              <a:ext cx="1540806" cy="5847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সেট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8200" y="5562600"/>
            <a:ext cx="814838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সদস্যগুলোকে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হরফ</a:t>
            </a:r>
            <a:endParaRPr lang="en-US" sz="1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যেমন-a,b.c.d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.---------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x,y,z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7.30805E-7 L -0.43542 0.05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8.14061E-7 L -0.59167 0.3219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dding_goin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53886"/>
            <a:ext cx="2743200" cy="1960982"/>
          </a:xfrm>
          <a:prstGeom prst="flowChartAlternateProcess">
            <a:avLst/>
          </a:prstGeom>
          <a:ln>
            <a:solidFill>
              <a:srgbClr val="FF0066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657600" y="152400"/>
            <a:ext cx="22860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371600"/>
            <a:ext cx="277672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সেটটির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2819400"/>
            <a:ext cx="72968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rox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038600"/>
            <a:ext cx="2819400" cy="2108163"/>
          </a:xfrm>
          <a:prstGeom prst="flowChartAlternateProcess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62400" y="3429000"/>
            <a:ext cx="2109873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648200"/>
            <a:ext cx="27430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1219200"/>
            <a:ext cx="2834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গহনার</a:t>
            </a:r>
            <a:r>
              <a:rPr lang="en-US" sz="6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60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4800600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সেটটির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6248401"/>
            <a:ext cx="9906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1" grpId="0" animBg="1"/>
      <p:bldP spid="17" grpId="0"/>
      <p:bldP spid="19" grpId="0"/>
      <p:bldP spid="2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dding_goin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2540000" cy="1676400"/>
          </a:xfrm>
          <a:prstGeom prst="flowChartAlternateProcess">
            <a:avLst/>
          </a:prstGeom>
        </p:spPr>
      </p:pic>
      <p:pic>
        <p:nvPicPr>
          <p:cNvPr id="3" name="Picture 2" descr="prox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2647950" cy="1780093"/>
          </a:xfrm>
          <a:prstGeom prst="flowChartAlternateProcess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4459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গণনার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19400"/>
            <a:ext cx="6808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গহনার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তারার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গুনে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10000"/>
            <a:ext cx="7010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b="1" u="sng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257800"/>
            <a:ext cx="7316426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সেটঃ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47800" y="1219200"/>
            <a:ext cx="62632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96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96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96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9600" b="1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9600" b="1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Coq_Belle-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228600" y="762000"/>
            <a:ext cx="789126" cy="609600"/>
          </a:xfrm>
          <a:prstGeom prst="ellipse">
            <a:avLst/>
          </a:prstGeom>
        </p:spPr>
      </p:pic>
      <p:pic>
        <p:nvPicPr>
          <p:cNvPr id="3" name="Picture 2" descr="42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685800"/>
            <a:ext cx="825500" cy="762000"/>
          </a:xfrm>
          <a:prstGeom prst="ellipse">
            <a:avLst/>
          </a:prstGeom>
        </p:spPr>
      </p:pic>
      <p:pic>
        <p:nvPicPr>
          <p:cNvPr id="4" name="Picture 3" descr="apple-fu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609600"/>
            <a:ext cx="718457" cy="914400"/>
          </a:xfrm>
          <a:prstGeom prst="ellipse">
            <a:avLst/>
          </a:prstGeom>
        </p:spPr>
      </p:pic>
      <p:pic>
        <p:nvPicPr>
          <p:cNvPr id="5" name="Picture 4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762000"/>
            <a:ext cx="762000" cy="660400"/>
          </a:xfrm>
          <a:prstGeom prst="ellipse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0" y="152400"/>
            <a:ext cx="304800" cy="1524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ight Brace 7"/>
          <p:cNvSpPr/>
          <p:nvPr/>
        </p:nvSpPr>
        <p:spPr>
          <a:xfrm>
            <a:off x="8305800" y="228600"/>
            <a:ext cx="304800" cy="1600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G20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152400"/>
            <a:ext cx="990600" cy="1368829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4648200" y="228600"/>
            <a:ext cx="304800" cy="1676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500px-Coq_Belle-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953000" y="762000"/>
            <a:ext cx="789126" cy="609600"/>
          </a:xfrm>
          <a:prstGeom prst="ellipse">
            <a:avLst/>
          </a:prstGeom>
        </p:spPr>
      </p:pic>
      <p:pic>
        <p:nvPicPr>
          <p:cNvPr id="13" name="Picture 12" descr="apple-fu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533400"/>
            <a:ext cx="718457" cy="914400"/>
          </a:xfrm>
          <a:prstGeom prst="rect">
            <a:avLst/>
          </a:prstGeom>
        </p:spPr>
      </p:pic>
      <p:pic>
        <p:nvPicPr>
          <p:cNvPr id="14" name="Picture 13" descr="IMG200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685800"/>
            <a:ext cx="1263981" cy="762000"/>
          </a:xfrm>
          <a:prstGeom prst="rect">
            <a:avLst/>
          </a:prstGeom>
        </p:spPr>
      </p:pic>
      <p:pic>
        <p:nvPicPr>
          <p:cNvPr id="15" name="Picture 14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762000"/>
            <a:ext cx="762000" cy="660400"/>
          </a:xfrm>
          <a:prstGeom prst="ellipse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3429000" y="228600"/>
            <a:ext cx="304800" cy="1600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0" y="2514600"/>
            <a:ext cx="537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=</a:t>
            </a:r>
            <a:endParaRPr lang="en-US" sz="11500" b="1" dirty="0"/>
          </a:p>
        </p:txBody>
      </p:sp>
      <p:sp>
        <p:nvSpPr>
          <p:cNvPr id="19" name="Left Brace 18"/>
          <p:cNvSpPr/>
          <p:nvPr/>
        </p:nvSpPr>
        <p:spPr>
          <a:xfrm>
            <a:off x="3124200" y="2819400"/>
            <a:ext cx="304800" cy="1524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>
            <a:off x="8229600" y="2743200"/>
            <a:ext cx="304800" cy="1600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500px-Coq_Belle-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228600" y="838200"/>
            <a:ext cx="789126" cy="609600"/>
          </a:xfrm>
          <a:prstGeom prst="ellipse">
            <a:avLst/>
          </a:prstGeom>
        </p:spPr>
      </p:pic>
      <p:pic>
        <p:nvPicPr>
          <p:cNvPr id="29" name="Picture 28" descr="42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762000"/>
            <a:ext cx="825500" cy="762000"/>
          </a:xfrm>
          <a:prstGeom prst="ellipse">
            <a:avLst/>
          </a:prstGeom>
        </p:spPr>
      </p:pic>
      <p:pic>
        <p:nvPicPr>
          <p:cNvPr id="30" name="Picture 29" descr="apple-fu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685800"/>
            <a:ext cx="718457" cy="914400"/>
          </a:xfrm>
          <a:prstGeom prst="ellipse">
            <a:avLst/>
          </a:prstGeom>
        </p:spPr>
      </p:pic>
      <p:pic>
        <p:nvPicPr>
          <p:cNvPr id="31" name="Picture 30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762000"/>
            <a:ext cx="762000" cy="660400"/>
          </a:xfrm>
          <a:prstGeom prst="ellipse">
            <a:avLst/>
          </a:prstGeom>
        </p:spPr>
      </p:pic>
      <p:pic>
        <p:nvPicPr>
          <p:cNvPr id="32" name="Picture 31" descr="500px-Coq_Belle-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953000" y="762000"/>
            <a:ext cx="789126" cy="609600"/>
          </a:xfrm>
          <a:prstGeom prst="ellipse">
            <a:avLst/>
          </a:prstGeom>
        </p:spPr>
      </p:pic>
      <p:pic>
        <p:nvPicPr>
          <p:cNvPr id="33" name="Picture 32" descr="apple-ful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718457" cy="914400"/>
          </a:xfrm>
          <a:prstGeom prst="rect">
            <a:avLst/>
          </a:prstGeom>
        </p:spPr>
      </p:pic>
      <p:pic>
        <p:nvPicPr>
          <p:cNvPr id="34" name="Picture 33" descr="IMG200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762000"/>
            <a:ext cx="1111581" cy="670125"/>
          </a:xfrm>
          <a:prstGeom prst="rect">
            <a:avLst/>
          </a:prstGeom>
        </p:spPr>
      </p:pic>
      <p:pic>
        <p:nvPicPr>
          <p:cNvPr id="35" name="Picture 34" descr="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762000"/>
            <a:ext cx="762000" cy="660400"/>
          </a:xfrm>
          <a:prstGeom prst="ellipse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" y="5105400"/>
            <a:ext cx="8001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উপাদাণ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সেটদ্বয়ের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Aও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</a:t>
            </a:r>
            <a:r>
              <a:rPr lang="en-US" sz="24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NikoshBAN" pitchFamily="2" charset="0"/>
              </a:rPr>
              <a:t>U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 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সূ্চিত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8844E-6 L 0.34027 0.34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65587E-6 L -0.18472 0.35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65587E-6 L -0.17257 0.35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1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8844E-6 L 0.25243 0.344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334E-6 L 0.29166 0.36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8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334E-6 L -0.25833 0.362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65587E-6 L 0.57152 0.366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26457E-6 L 0.06424 0.361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16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685800" cy="1028700"/>
          </a:xfrm>
          <a:prstGeom prst="ellipse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5029200" y="304800"/>
            <a:ext cx="228600" cy="1828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Y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762000"/>
            <a:ext cx="1193800" cy="895350"/>
          </a:xfrm>
          <a:prstGeom prst="ellipse">
            <a:avLst/>
          </a:prstGeom>
        </p:spPr>
      </p:pic>
      <p:pic>
        <p:nvPicPr>
          <p:cNvPr id="10" name="Picture 9" descr="image_351_688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762000"/>
            <a:ext cx="962025" cy="1073620"/>
          </a:xfrm>
          <a:prstGeom prst="rect">
            <a:avLst/>
          </a:prstGeom>
        </p:spPr>
      </p:pic>
      <p:pic>
        <p:nvPicPr>
          <p:cNvPr id="12" name="Picture 11" descr="IMG200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609600"/>
            <a:ext cx="1525297" cy="1219200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>
            <a:off x="152400" y="304800"/>
            <a:ext cx="228600" cy="1828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jackfruit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838200"/>
            <a:ext cx="1106816" cy="914400"/>
          </a:xfrm>
          <a:prstGeom prst="ellipse">
            <a:avLst/>
          </a:prstGeom>
        </p:spPr>
      </p:pic>
      <p:pic>
        <p:nvPicPr>
          <p:cNvPr id="15" name="Picture 14" descr="EY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838200"/>
            <a:ext cx="1193800" cy="895350"/>
          </a:xfrm>
          <a:prstGeom prst="ellipse">
            <a:avLst/>
          </a:prstGeom>
        </p:spPr>
      </p:pic>
      <p:pic>
        <p:nvPicPr>
          <p:cNvPr id="16" name="Picture 15" descr="311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6200" y="762000"/>
            <a:ext cx="685800" cy="1041817"/>
          </a:xfrm>
          <a:prstGeom prst="ellipse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5715000" y="2971800"/>
            <a:ext cx="457200" cy="1981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3200400" y="228600"/>
            <a:ext cx="457200" cy="1905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67000" y="2819400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/>
              <a:t>=</a:t>
            </a:r>
            <a:endParaRPr lang="en-US" sz="13800" dirty="0"/>
          </a:p>
        </p:txBody>
      </p:sp>
      <p:sp>
        <p:nvSpPr>
          <p:cNvPr id="20" name="Left Brace 19"/>
          <p:cNvSpPr/>
          <p:nvPr/>
        </p:nvSpPr>
        <p:spPr>
          <a:xfrm>
            <a:off x="3657600" y="3048000"/>
            <a:ext cx="228600" cy="1828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EY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762000"/>
            <a:ext cx="1193800" cy="895350"/>
          </a:xfrm>
          <a:prstGeom prst="ellipse">
            <a:avLst/>
          </a:prstGeom>
        </p:spPr>
      </p:pic>
      <p:sp>
        <p:nvSpPr>
          <p:cNvPr id="22" name="Right Brace 21"/>
          <p:cNvSpPr/>
          <p:nvPr/>
        </p:nvSpPr>
        <p:spPr>
          <a:xfrm>
            <a:off x="8610600" y="457200"/>
            <a:ext cx="457200" cy="19812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EY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838200"/>
            <a:ext cx="1193800" cy="895350"/>
          </a:xfrm>
          <a:prstGeom prst="ellipse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5257800"/>
            <a:ext cx="8746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উপাদাণ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সেটদ্বয়ের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Aও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    B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সূ্চিত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0800000">
            <a:off x="8294579" y="5242411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Microsoft JhengHei"/>
                <a:ea typeface="Microsoft JhengHei"/>
              </a:rPr>
              <a:t>U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8307E-6 L 0.35139 0.41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20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5051E-6 L -0.22361 0.401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22044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86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M={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2,3,5,7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},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N={1,4,6,8}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M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7205823" y="1498432"/>
            <a:ext cx="61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Microsoft JhengHei"/>
                <a:ea typeface="Microsoft JhengHei"/>
              </a:rPr>
              <a:t>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467600" y="1371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0714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143000"/>
            <a:ext cx="7239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A={1,2,3}, B={2,4,6}, C={1,4,7}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362200"/>
            <a:ext cx="5486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Microsoft JhengHei"/>
                <a:ea typeface="Microsoft JhengHei"/>
                <a:cs typeface="Times New Roman" pitchFamily="18" charset="0"/>
              </a:rPr>
              <a:t>U</a:t>
            </a:r>
            <a:r>
              <a:rPr lang="en-US" sz="3200" b="1" dirty="0" smtClean="0">
                <a:latin typeface="Microsoft JhengHei"/>
                <a:ea typeface="Microsoft JhengHei"/>
                <a:cs typeface="Times New Roman" pitchFamily="18" charset="0"/>
              </a:rPr>
              <a:t>B)UC=AU(BUC)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147187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19812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905000"/>
            <a:ext cx="248657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2057400" y="2590800"/>
            <a:ext cx="61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Microsoft JhengHei"/>
                <a:ea typeface="Microsoft JhengHei"/>
              </a:rPr>
              <a:t>U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47800" y="28194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2743200"/>
            <a:ext cx="324640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47800" y="36576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3581400"/>
            <a:ext cx="3672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295400" y="44196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4419600"/>
            <a:ext cx="5638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{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ক,ল,ম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}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সেটটির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4191000"/>
          </a:xfrm>
        </p:spPr>
        <p:txBody>
          <a:bodyPr>
            <a:noAutofit/>
          </a:bodyPr>
          <a:lstStyle/>
          <a:p>
            <a:pPr algn="l"/>
            <a:r>
              <a:rPr lang="en-US" sz="6600" b="1" i="1" dirty="0" err="1" smtClean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মোসলেহ</a:t>
            </a:r>
            <a:r>
              <a:rPr lang="en-US" sz="6600" b="1" i="1" dirty="0" smtClean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srgbClr val="339966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গৌরীপুর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দাউদকান্দি,কুমিল্লা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০১৮১৯৪১৬২৩৯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5943600" cy="1066800"/>
          </a:xfrm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SC05536.JPG"/>
          <p:cNvPicPr>
            <a:picLocks noChangeAspect="1"/>
          </p:cNvPicPr>
          <p:nvPr/>
        </p:nvPicPr>
        <p:blipFill>
          <a:blip r:embed="rId2"/>
          <a:srcRect l="19355" t="12903" r="15323" b="16129"/>
          <a:stretch>
            <a:fillRect/>
          </a:stretch>
        </p:blipFill>
        <p:spPr>
          <a:xfrm>
            <a:off x="5867400" y="132645"/>
            <a:ext cx="3203863" cy="261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895600" y="457200"/>
            <a:ext cx="2819400" cy="1295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2057400"/>
            <a:ext cx="8229600" cy="1856529"/>
            <a:chOff x="228600" y="2057400"/>
            <a:chExt cx="8229600" cy="1856529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057400"/>
              <a:ext cx="820334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স্বাভাবিক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346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556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168" y="2713600"/>
              <a:ext cx="8200032" cy="120032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প্রতিক্ষেত্রে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31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অবশিষ্ট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থাকে,তাদের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সেট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1"/>
            <a:ext cx="8839200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528782"/>
            <a:ext cx="7585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3886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সময়-৪০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বিষয়-গণিত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তারিখ-২০\১২\২০১৩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image_11_2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1000"/>
            <a:ext cx="4818596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Porcelain_Dinner_S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886200"/>
            <a:ext cx="5715000" cy="2728768"/>
          </a:xfrm>
          <a:prstGeom prst="flowChartProcess">
            <a:avLst/>
          </a:prstGeom>
          <a:ln w="381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5" name="Picture 4" descr="wedding_goin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3352800" cy="34574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1600200"/>
            <a:ext cx="7543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কার্যবিধি</a:t>
            </a:r>
            <a:endParaRPr lang="en-US" sz="72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১ম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777240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আচরণিক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উদ্দেশ্যঃ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ii)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.jpg"/>
          <p:cNvPicPr>
            <a:picLocks noChangeAspect="1"/>
          </p:cNvPicPr>
          <p:nvPr/>
        </p:nvPicPr>
        <p:blipFill>
          <a:blip r:embed="rId3"/>
          <a:srcRect l="27419" t="20667" r="14516" b="31333"/>
          <a:stretch>
            <a:fillRect/>
          </a:stretch>
        </p:blipFill>
        <p:spPr>
          <a:xfrm>
            <a:off x="381000" y="228600"/>
            <a:ext cx="914400" cy="914400"/>
          </a:xfrm>
          <a:prstGeom prst="rect">
            <a:avLst/>
          </a:prstGeom>
        </p:spPr>
      </p:pic>
      <p:pic>
        <p:nvPicPr>
          <p:cNvPr id="3" name="Picture 2" descr="1LOVEMYL.jpg"/>
          <p:cNvPicPr>
            <a:picLocks noChangeAspect="1"/>
          </p:cNvPicPr>
          <p:nvPr/>
        </p:nvPicPr>
        <p:blipFill>
          <a:blip r:embed="rId4"/>
          <a:srcRect l="44000" r="4000" b="37630"/>
          <a:stretch>
            <a:fillRect/>
          </a:stretch>
        </p:blipFill>
        <p:spPr>
          <a:xfrm>
            <a:off x="1447800" y="228600"/>
            <a:ext cx="772818" cy="954727"/>
          </a:xfrm>
          <a:prstGeom prst="rect">
            <a:avLst/>
          </a:prstGeom>
        </p:spPr>
      </p:pic>
      <p:pic>
        <p:nvPicPr>
          <p:cNvPr id="4" name="Picture 3" descr="67.jpg"/>
          <p:cNvPicPr>
            <a:picLocks noChangeAspect="1"/>
          </p:cNvPicPr>
          <p:nvPr/>
        </p:nvPicPr>
        <p:blipFill>
          <a:blip r:embed="rId5"/>
          <a:srcRect l="22414" t="15333" r="22414" b="26000"/>
          <a:stretch>
            <a:fillRect/>
          </a:stretch>
        </p:blipFill>
        <p:spPr>
          <a:xfrm>
            <a:off x="2362200" y="228599"/>
            <a:ext cx="838200" cy="957943"/>
          </a:xfrm>
          <a:prstGeom prst="rect">
            <a:avLst/>
          </a:prstGeom>
        </p:spPr>
      </p:pic>
      <p:pic>
        <p:nvPicPr>
          <p:cNvPr id="5" name="Picture 4" descr="1044.JPG"/>
          <p:cNvPicPr>
            <a:picLocks noChangeAspect="1"/>
          </p:cNvPicPr>
          <p:nvPr/>
        </p:nvPicPr>
        <p:blipFill>
          <a:blip r:embed="rId6"/>
          <a:srcRect l="13485" r="16805" b="38772"/>
          <a:stretch>
            <a:fillRect/>
          </a:stretch>
        </p:blipFill>
        <p:spPr>
          <a:xfrm>
            <a:off x="381000" y="1295400"/>
            <a:ext cx="914400" cy="949779"/>
          </a:xfrm>
          <a:prstGeom prst="rect">
            <a:avLst/>
          </a:prstGeom>
        </p:spPr>
      </p:pic>
      <p:pic>
        <p:nvPicPr>
          <p:cNvPr id="6" name="Picture 5" descr="221029.jpg"/>
          <p:cNvPicPr>
            <a:picLocks noChangeAspect="1"/>
          </p:cNvPicPr>
          <p:nvPr/>
        </p:nvPicPr>
        <p:blipFill>
          <a:blip r:embed="rId7" cstate="print"/>
          <a:srcRect r="9091" b="15152"/>
          <a:stretch>
            <a:fillRect/>
          </a:stretch>
        </p:blipFill>
        <p:spPr>
          <a:xfrm>
            <a:off x="1447800" y="1295400"/>
            <a:ext cx="838200" cy="990600"/>
          </a:xfrm>
          <a:prstGeom prst="rect">
            <a:avLst/>
          </a:prstGeom>
        </p:spPr>
      </p:pic>
      <p:pic>
        <p:nvPicPr>
          <p:cNvPr id="7" name="Picture 6" descr="DSC_7838.JPG"/>
          <p:cNvPicPr>
            <a:picLocks noChangeAspect="1"/>
          </p:cNvPicPr>
          <p:nvPr/>
        </p:nvPicPr>
        <p:blipFill>
          <a:blip r:embed="rId8" cstate="print"/>
          <a:srcRect r="22768"/>
          <a:stretch>
            <a:fillRect/>
          </a:stretch>
        </p:blipFill>
        <p:spPr>
          <a:xfrm>
            <a:off x="2438400" y="1371600"/>
            <a:ext cx="762000" cy="937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2362200"/>
            <a:ext cx="187583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152400"/>
            <a:ext cx="1382960" cy="533400"/>
          </a:xfrm>
          <a:prstGeom prst="rect">
            <a:avLst/>
          </a:prstGeom>
        </p:spPr>
      </p:pic>
      <p:pic>
        <p:nvPicPr>
          <p:cNvPr id="14" name="Picture 13" descr="220px-Channa_striata_after_Bleeker_187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228600"/>
            <a:ext cx="1397000" cy="406400"/>
          </a:xfrm>
          <a:prstGeom prst="rect">
            <a:avLst/>
          </a:prstGeom>
        </p:spPr>
      </p:pic>
      <p:pic>
        <p:nvPicPr>
          <p:cNvPr id="15" name="Picture 14" descr="614-Boa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52400"/>
            <a:ext cx="1200150" cy="531495"/>
          </a:xfrm>
          <a:prstGeom prst="rect">
            <a:avLst/>
          </a:prstGeom>
        </p:spPr>
      </p:pic>
      <p:pic>
        <p:nvPicPr>
          <p:cNvPr id="16" name="Picture 15" descr="image_34_1886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1400" y="838200"/>
            <a:ext cx="1371600" cy="565785"/>
          </a:xfrm>
          <a:prstGeom prst="rect">
            <a:avLst/>
          </a:prstGeom>
        </p:spPr>
      </p:pic>
      <p:pic>
        <p:nvPicPr>
          <p:cNvPr id="17" name="Picture 16" descr="shrink . golda chingr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6000" y="914400"/>
            <a:ext cx="990600" cy="742950"/>
          </a:xfrm>
          <a:prstGeom prst="rect">
            <a:avLst/>
          </a:prstGeom>
        </p:spPr>
      </p:pic>
      <p:pic>
        <p:nvPicPr>
          <p:cNvPr id="18" name="Picture 17" descr="Fish Small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838200"/>
            <a:ext cx="1416844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62600" y="2133600"/>
            <a:ext cx="2514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3810000"/>
            <a:ext cx="8077200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সুনির্ধারিত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"/>
            <a:ext cx="263245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চিহ্নঃ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228600"/>
            <a:ext cx="3810000" cy="2743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63058_2.JPG"/>
          <p:cNvPicPr>
            <a:picLocks noChangeAspect="1"/>
          </p:cNvPicPr>
          <p:nvPr/>
        </p:nvPicPr>
        <p:blipFill>
          <a:blip r:embed="rId2" cstate="print"/>
          <a:srcRect l="7047" t="9839" r="30671" b="30723"/>
          <a:stretch>
            <a:fillRect/>
          </a:stretch>
        </p:blipFill>
        <p:spPr>
          <a:xfrm>
            <a:off x="5029200" y="381000"/>
            <a:ext cx="955589" cy="609600"/>
          </a:xfrm>
          <a:prstGeom prst="rect">
            <a:avLst/>
          </a:prstGeom>
        </p:spPr>
      </p:pic>
      <p:pic>
        <p:nvPicPr>
          <p:cNvPr id="5" name="Picture 4" descr="70072.JPG"/>
          <p:cNvPicPr>
            <a:picLocks noChangeAspect="1"/>
          </p:cNvPicPr>
          <p:nvPr/>
        </p:nvPicPr>
        <p:blipFill>
          <a:blip r:embed="rId3" cstate="print"/>
          <a:srcRect l="17039" t="23809" r="15122"/>
          <a:stretch>
            <a:fillRect/>
          </a:stretch>
        </p:blipFill>
        <p:spPr>
          <a:xfrm>
            <a:off x="6283037" y="1143000"/>
            <a:ext cx="955963" cy="701040"/>
          </a:xfrm>
          <a:prstGeom prst="rect">
            <a:avLst/>
          </a:prstGeom>
        </p:spPr>
      </p:pic>
      <p:pic>
        <p:nvPicPr>
          <p:cNvPr id="6" name="Picture 5" descr="483078_2.JPG"/>
          <p:cNvPicPr>
            <a:picLocks noChangeAspect="1"/>
          </p:cNvPicPr>
          <p:nvPr/>
        </p:nvPicPr>
        <p:blipFill>
          <a:blip r:embed="rId4" cstate="print"/>
          <a:srcRect l="13363" r="15368"/>
          <a:stretch>
            <a:fillRect/>
          </a:stretch>
        </p:blipFill>
        <p:spPr>
          <a:xfrm>
            <a:off x="5008419" y="2133600"/>
            <a:ext cx="876300" cy="782538"/>
          </a:xfrm>
          <a:prstGeom prst="rect">
            <a:avLst/>
          </a:prstGeom>
        </p:spPr>
      </p:pic>
      <p:pic>
        <p:nvPicPr>
          <p:cNvPr id="11" name="Picture 10" descr="70039_2.JPG"/>
          <p:cNvPicPr>
            <a:picLocks noChangeAspect="1"/>
          </p:cNvPicPr>
          <p:nvPr/>
        </p:nvPicPr>
        <p:blipFill>
          <a:blip r:embed="rId5"/>
          <a:srcRect l="26216" t="13126" r="39189" b="6713"/>
          <a:stretch>
            <a:fillRect/>
          </a:stretch>
        </p:blipFill>
        <p:spPr>
          <a:xfrm>
            <a:off x="5008419" y="1143000"/>
            <a:ext cx="876300" cy="833438"/>
          </a:xfrm>
          <a:prstGeom prst="rect">
            <a:avLst/>
          </a:prstGeom>
        </p:spPr>
      </p:pic>
      <p:pic>
        <p:nvPicPr>
          <p:cNvPr id="14" name="Picture 13" descr="Doyal.bmp"/>
          <p:cNvPicPr>
            <a:picLocks noChangeAspect="1"/>
          </p:cNvPicPr>
          <p:nvPr/>
        </p:nvPicPr>
        <p:blipFill>
          <a:blip r:embed="rId6"/>
          <a:srcRect l="18750" r="12500"/>
          <a:stretch>
            <a:fillRect/>
          </a:stretch>
        </p:blipFill>
        <p:spPr>
          <a:xfrm>
            <a:off x="3733800" y="1219200"/>
            <a:ext cx="8763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67600" y="1219200"/>
            <a:ext cx="137159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4343400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=A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953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{     ,      ,     ,     ,     }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Doyal.bmp"/>
          <p:cNvPicPr>
            <a:picLocks noChangeAspect="1"/>
          </p:cNvPicPr>
          <p:nvPr/>
        </p:nvPicPr>
        <p:blipFill>
          <a:blip r:embed="rId6"/>
          <a:srcRect l="18750" r="12500"/>
          <a:stretch>
            <a:fillRect/>
          </a:stretch>
        </p:blipFill>
        <p:spPr>
          <a:xfrm>
            <a:off x="3810000" y="1219200"/>
            <a:ext cx="876300" cy="762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5" name="Picture 24" descr="163058_2.JPG"/>
          <p:cNvPicPr>
            <a:picLocks noChangeAspect="1"/>
          </p:cNvPicPr>
          <p:nvPr/>
        </p:nvPicPr>
        <p:blipFill>
          <a:blip r:embed="rId2" cstate="print"/>
          <a:srcRect l="7047" t="9839" r="30671" b="30723"/>
          <a:stretch>
            <a:fillRect/>
          </a:stretch>
        </p:blipFill>
        <p:spPr>
          <a:xfrm>
            <a:off x="5105400" y="381000"/>
            <a:ext cx="955589" cy="609600"/>
          </a:xfrm>
          <a:prstGeom prst="rect">
            <a:avLst/>
          </a:prstGeom>
        </p:spPr>
      </p:pic>
      <p:pic>
        <p:nvPicPr>
          <p:cNvPr id="26" name="Picture 25" descr="70072.JPG"/>
          <p:cNvPicPr>
            <a:picLocks noChangeAspect="1"/>
          </p:cNvPicPr>
          <p:nvPr/>
        </p:nvPicPr>
        <p:blipFill>
          <a:blip r:embed="rId3" cstate="print"/>
          <a:srcRect l="17039" t="23809" r="15122"/>
          <a:stretch>
            <a:fillRect/>
          </a:stretch>
        </p:blipFill>
        <p:spPr>
          <a:xfrm>
            <a:off x="6324600" y="1143000"/>
            <a:ext cx="955963" cy="701040"/>
          </a:xfrm>
          <a:prstGeom prst="rect">
            <a:avLst/>
          </a:prstGeom>
        </p:spPr>
      </p:pic>
      <p:pic>
        <p:nvPicPr>
          <p:cNvPr id="27" name="Picture 26" descr="70039_2.JPG"/>
          <p:cNvPicPr>
            <a:picLocks noChangeAspect="1"/>
          </p:cNvPicPr>
          <p:nvPr/>
        </p:nvPicPr>
        <p:blipFill>
          <a:blip r:embed="rId5"/>
          <a:srcRect l="26216" t="13126" r="39189" b="6713"/>
          <a:stretch>
            <a:fillRect/>
          </a:stretch>
        </p:blipFill>
        <p:spPr>
          <a:xfrm>
            <a:off x="5029200" y="1143000"/>
            <a:ext cx="876300" cy="833438"/>
          </a:xfrm>
          <a:prstGeom prst="rect">
            <a:avLst/>
          </a:prstGeom>
        </p:spPr>
      </p:pic>
      <p:pic>
        <p:nvPicPr>
          <p:cNvPr id="28" name="Picture 27" descr="483078_2.JPG"/>
          <p:cNvPicPr>
            <a:picLocks noChangeAspect="1"/>
          </p:cNvPicPr>
          <p:nvPr/>
        </p:nvPicPr>
        <p:blipFill>
          <a:blip r:embed="rId4" cstate="print"/>
          <a:srcRect l="13363" r="15368"/>
          <a:stretch>
            <a:fillRect/>
          </a:stretch>
        </p:blipFill>
        <p:spPr>
          <a:xfrm>
            <a:off x="5029200" y="2133600"/>
            <a:ext cx="876300" cy="782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1619E-6 L -0.23958 0.577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0694E-6 L -0.22726 0.721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0" y="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7169E-6 L -0.20225 0.60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2137E-6 L 0.08541 0.464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3284E-6 L 0.22708 0.594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609600" y="381000"/>
            <a:ext cx="815340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হরফ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A,B,C,D,X,Y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{}</a:t>
            </a:r>
          </a:p>
          <a:p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430</Words>
  <Application>Microsoft Office PowerPoint</Application>
  <PresentationFormat>On-screen Show (4:3)</PresentationFormat>
  <Paragraphs>85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মোসলেহ উদ্দিন সহকারী শিক্ষক গৌরীপুর এস এ হাই স্কুল  দাউদকান্দি,কুমিল্লা মোবাইল নং-০১৮১৯৪১৬২৩৯</vt:lpstr>
      <vt:lpstr>শ্রেণি-নবম                 সময়-৪০ মিনিট বিষয়-গণিত          তারিখ-২০\১২\২০১৩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মোসলেহ উদ্দিন সহকারী শিক্ষক</dc:title>
  <dc:creator>Rifat</dc:creator>
  <cp:lastModifiedBy>Asus</cp:lastModifiedBy>
  <cp:revision>383</cp:revision>
  <dcterms:created xsi:type="dcterms:W3CDTF">2006-08-16T00:00:00Z</dcterms:created>
  <dcterms:modified xsi:type="dcterms:W3CDTF">2014-01-01T13:44:49Z</dcterms:modified>
</cp:coreProperties>
</file>